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3" r:id="rId38"/>
    <p:sldId id="334" r:id="rId39"/>
    <p:sldId id="335" r:id="rId40"/>
    <p:sldId id="297" r:id="rId41"/>
  </p:sldIdLst>
  <p:sldSz cx="9144000" cy="5143500" type="screen16x9"/>
  <p:notesSz cx="6858000" cy="9144000"/>
  <p:embeddedFontLst>
    <p:embeddedFont>
      <p:font typeface="Barlow" pitchFamily="2" charset="77"/>
      <p:regular r:id="rId43"/>
      <p:bold r:id="rId44"/>
      <p:italic r:id="rId45"/>
      <p:boldItalic r:id="rId46"/>
    </p:embeddedFont>
    <p:embeddedFont>
      <p:font typeface="Barlow Light" pitchFamily="2" charset="77"/>
      <p:regular r:id="rId47"/>
      <p:bold r:id="rId48"/>
      <p:italic r:id="rId49"/>
      <p:bold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Miriam Libre" pitchFamily="2" charset="-79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012C25-44A8-44FE-A0E8-84F973DC7F62}">
  <a:tblStyle styleId="{EC012C25-44A8-44FE-A0E8-84F973DC7F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9"/>
    <p:restoredTop sz="94658"/>
  </p:normalViewPr>
  <p:slideViewPr>
    <p:cSldViewPr>
      <p:cViewPr varScale="1">
        <p:scale>
          <a:sx n="123" d="100"/>
          <a:sy n="123" d="100"/>
        </p:scale>
        <p:origin x="6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47783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2122524" y="1504950"/>
            <a:ext cx="6564276" cy="1646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JavaScript Programing</a:t>
            </a:r>
            <a:endParaRPr b="1" dirty="0"/>
          </a:p>
        </p:txBody>
      </p:sp>
      <p:sp>
        <p:nvSpPr>
          <p:cNvPr id="2" name="TextBox 1"/>
          <p:cNvSpPr txBox="1"/>
          <p:nvPr/>
        </p:nvSpPr>
        <p:spPr>
          <a:xfrm>
            <a:off x="2743200" y="356235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Presenter: </a:t>
            </a:r>
            <a:r>
              <a:rPr lang="en-US" dirty="0" err="1"/>
              <a:t>Y.Ta</a:t>
            </a:r>
            <a:endParaRPr lang="en-US" dirty="0"/>
          </a:p>
          <a:p>
            <a:r>
              <a:rPr lang="en-US" dirty="0"/>
              <a:t>Phone : 0905.16.49.61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8873-9417-CF49-990A-99666FF4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Using a Variable to store a boolean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C4972-CECD-E345-9235-8CCBB7B7F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72300"/>
            <a:ext cx="5410200" cy="899450"/>
          </a:xfrm>
        </p:spPr>
        <p:txBody>
          <a:bodyPr/>
          <a:lstStyle/>
          <a:p>
            <a:r>
              <a:rPr lang="en-US" dirty="0"/>
              <a:t>﻿A Boolean variable can only have a value of true or false, but this data type is very helpful.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60830-C058-BD4E-BAA0-7E2DB550ED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4F77C-3717-0246-8998-897B71F3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38" y="2571750"/>
            <a:ext cx="422030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61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2F15-19A8-B449-8EC9-74EB35B4D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Shorthand for creating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31801-E86B-D64C-AD93-27D5899D60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04A42-BFC9-FC40-BFE5-C1668F8FD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45815"/>
            <a:ext cx="3829909" cy="378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80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283B0-C8E8-D148-B685-53588BDA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Changing the value of a variable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45148-0019-114E-B2D4-99CF9E9A77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53E59-A165-C743-A732-C6153EE5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72" y="1271462"/>
            <a:ext cx="4311303" cy="387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08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1481-0316-2B47-935F-913443101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52" y="209550"/>
            <a:ext cx="5138700" cy="857400"/>
          </a:xfrm>
        </p:spPr>
        <p:txBody>
          <a:bodyPr/>
          <a:lstStyle/>
          <a:p>
            <a:r>
              <a:rPr lang="en-VN" dirty="0"/>
              <a:t>Rules for naming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54413-A00D-4D48-B1DD-6C9DD99C6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632" y="1071873"/>
            <a:ext cx="5486400" cy="670850"/>
          </a:xfrm>
        </p:spPr>
        <p:txBody>
          <a:bodyPr/>
          <a:lstStyle/>
          <a:p>
            <a:r>
              <a:rPr lang="en-VN" dirty="0"/>
              <a:t>Here are six rules 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5E76B5-5F69-8947-853F-78D0FDA253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FF1E8C-5AE9-1545-B02E-764EA9AAA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23" y="1587615"/>
            <a:ext cx="5719209" cy="25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1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B9D75-1FFF-0A48-8ABC-E1384A704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Rules for naming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375F2F-1197-1040-9DFF-8A5FD0CCD7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E2ECC-3495-C24C-BE67-FE7D003B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33550"/>
            <a:ext cx="5732901" cy="22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82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BF16-5D79-124C-ABCF-A93983074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﻿ARRAYS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746B1-5994-C24B-8C3C-85C67C53F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72300"/>
            <a:ext cx="5562600" cy="3185450"/>
          </a:xfrm>
        </p:spPr>
        <p:txBody>
          <a:bodyPr/>
          <a:lstStyle/>
          <a:p>
            <a:r>
              <a:rPr lang="en-US" dirty="0"/>
              <a:t>﻿An array is a special type of variable. It doesn’t just store one value; it stores a list of values</a:t>
            </a:r>
          </a:p>
          <a:p>
            <a:r>
              <a:rPr lang="en-US" dirty="0"/>
              <a:t>﻿You should consider using an array whenever you are working with a list or a set of values that are related to each other.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94FAE-42B6-934C-A96A-9922ED5F56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0051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3886F-7D66-3248-921D-ED916569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322"/>
            <a:ext cx="5138700" cy="857400"/>
          </a:xfrm>
        </p:spPr>
        <p:txBody>
          <a:bodyPr/>
          <a:lstStyle/>
          <a:p>
            <a:r>
              <a:rPr lang="en-VN" dirty="0"/>
              <a:t>Creating an array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34742-A1F5-174A-A039-453352F98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50" y="1021722"/>
            <a:ext cx="4907999" cy="185055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2A808-7548-994C-869B-592824C3C0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7647F-FBF0-C24F-BE1F-0F41F9543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68" y="2965982"/>
            <a:ext cx="4907998" cy="209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80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89153-4893-484C-BE6F-5696E0ECD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Values in 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87A8A-9D94-C148-B6E2-5A0F6C71A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72300"/>
            <a:ext cx="5486400" cy="3337850"/>
          </a:xfrm>
        </p:spPr>
        <p:txBody>
          <a:bodyPr/>
          <a:lstStyle/>
          <a:p>
            <a:r>
              <a:rPr lang="en-US" dirty="0"/>
              <a:t>﻿Values in an array are accessed as if they are in a numbered list. It is important to know that the numbering of this list starts at zero </a:t>
            </a:r>
            <a:r>
              <a:rPr lang="en-US" b="1" dirty="0"/>
              <a:t>(not one)</a:t>
            </a:r>
          </a:p>
          <a:p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247F3-3572-4045-A2D3-F115C9BA4C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8171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D3B80-83A1-9940-A20D-332380997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64" y="35746"/>
            <a:ext cx="5138700" cy="857400"/>
          </a:xfrm>
        </p:spPr>
        <p:txBody>
          <a:bodyPr/>
          <a:lstStyle/>
          <a:p>
            <a:r>
              <a:rPr lang="en-VN" dirty="0"/>
              <a:t>Values in Arrays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A85F2-A456-2044-A51B-BC1C3D920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660572-3CE5-BB4C-BA12-8C32C651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09" y="1020427"/>
            <a:ext cx="5702191" cy="38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31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09EFF-A66B-0341-B6E2-D84024C9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Access and change value in array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D094E-5A65-E043-B2AE-6F177EA392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5EDB0-44EC-6847-94A2-BBFDA67BF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2692"/>
            <a:ext cx="5289550" cy="37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9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</a:t>
            </a:r>
            <a:endParaRPr dirty="0"/>
          </a:p>
        </p:txBody>
      </p:sp>
      <p:sp>
        <p:nvSpPr>
          <p:cNvPr id="247" name="Google Shape;247;p14"/>
          <p:cNvSpPr txBox="1">
            <a:spLocks noGrp="1"/>
          </p:cNvSpPr>
          <p:nvPr>
            <p:ph type="body" idx="1"/>
          </p:nvPr>
        </p:nvSpPr>
        <p:spPr>
          <a:xfrm>
            <a:off x="457200" y="1519900"/>
            <a:ext cx="5334000" cy="2728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400" b="1" dirty="0">
                <a:solidFill>
                  <a:srgbClr val="000000"/>
                </a:solidFill>
              </a:rPr>
              <a:t>Variable</a:t>
            </a:r>
          </a:p>
          <a:p>
            <a:pPr marL="228600" lvl="0" indent="-228600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400" b="1" dirty="0">
                <a:solidFill>
                  <a:srgbClr val="000000"/>
                </a:solidFill>
              </a:rPr>
              <a:t>Array</a:t>
            </a:r>
          </a:p>
          <a:p>
            <a:pPr marL="228600" lvl="0" indent="-228600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400" b="1" dirty="0">
                <a:solidFill>
                  <a:srgbClr val="000000"/>
                </a:solidFill>
              </a:rPr>
              <a:t>Operator</a:t>
            </a:r>
          </a:p>
          <a:p>
            <a:pPr marL="228600" lvl="0" indent="-228600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400" b="1" dirty="0">
                <a:solidFill>
                  <a:srgbClr val="000000"/>
                </a:solidFill>
              </a:rPr>
              <a:t>Function</a:t>
            </a:r>
          </a:p>
          <a:p>
            <a:pPr marL="228600" lvl="0" indent="-228600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400" b="1" dirty="0">
                <a:solidFill>
                  <a:srgbClr val="000000"/>
                </a:solidFill>
              </a:rPr>
              <a:t>Condition and Loop</a:t>
            </a:r>
          </a:p>
          <a:p>
            <a:pPr marL="228600" lvl="0" indent="-228600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400" b="1" dirty="0">
                <a:solidFill>
                  <a:srgbClr val="000000"/>
                </a:solidFill>
              </a:rPr>
              <a:t>Error and Debug</a:t>
            </a:r>
          </a:p>
          <a:p>
            <a:pPr marL="228600" lvl="0" indent="-228600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400" b="1" dirty="0">
                <a:solidFill>
                  <a:srgbClr val="000000"/>
                </a:solidFill>
              </a:rPr>
              <a:t>Handle Exception</a:t>
            </a:r>
          </a:p>
          <a:p>
            <a:pPr marL="228600" lvl="0" indent="-228600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400" b="1" dirty="0">
                <a:solidFill>
                  <a:srgbClr val="000000"/>
                </a:solidFill>
              </a:rPr>
              <a:t>How to debug on browser</a:t>
            </a:r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CCE21-E9A1-0748-BE4F-DA8A6F01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9550"/>
            <a:ext cx="5138700" cy="857400"/>
          </a:xfrm>
        </p:spPr>
        <p:txBody>
          <a:bodyPr/>
          <a:lstStyle/>
          <a:p>
            <a:r>
              <a:rPr lang="en-VN" dirty="0"/>
              <a:t>Operators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59488-7712-8B4C-8F54-766ABEC53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CD228-93FD-7F42-8BF0-92AF72959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69" y="1098415"/>
            <a:ext cx="5414766" cy="36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40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1CC05-A258-614C-8BD6-D7B277705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Arithmetic Operators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162BC-5029-C243-958B-7EAA1F18F5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39EAB2-65DD-464C-B20D-38621619C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00" y="1342905"/>
            <a:ext cx="5138701" cy="380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81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9C262-69D6-A04D-A6CF-4532AF38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CD800-9F09-6843-A337-B608239ED3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17CFFA-C6E3-1345-BE6A-16EEC8964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0" y="1644475"/>
            <a:ext cx="5572689" cy="250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81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1C0D-43F5-4C4B-BE9B-498CAC80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Calling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C889D-4E9F-F540-A905-B43601CFF8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2BD9F6-0652-354F-BC3C-A29D54D1E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4375"/>
            <a:ext cx="5661385" cy="339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95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EF83B-94F0-C249-B6B5-26D360444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Declaring functions that need information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903EB-4E1D-FD47-A938-7E062D9239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C0276-67DB-E64B-8CA9-F64BBEEEE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79675"/>
            <a:ext cx="582747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67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00DB-79A8-6D46-A5BA-6E6973377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6194"/>
            <a:ext cx="5138700" cy="857400"/>
          </a:xfrm>
        </p:spPr>
        <p:txBody>
          <a:bodyPr/>
          <a:lstStyle/>
          <a:p>
            <a:r>
              <a:rPr lang="en-VN" dirty="0"/>
              <a:t>Closure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37F6E-3892-A34F-B72E-9ACAE83A7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76350"/>
            <a:ext cx="5410200" cy="31551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closure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inner function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outer function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inner function) - scope chain.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Closure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scope chain,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outer function,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global.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692264-6BCD-0045-AEE2-0ADEC9F0E2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7200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1A705-723C-6542-A16F-3D7AA7FE5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Closure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8D6E6-B7B9-6945-930A-76A9D9124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D425FD-5FD2-6D48-BCA0-051DA9194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3" y="1444375"/>
            <a:ext cx="5966684" cy="357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2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BD402-3737-F24B-A1E7-C808329C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Closure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EB10C-9079-7B41-90DB-F70FAAAD64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84144A-9562-094C-9EE9-A0E9CF516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57350"/>
            <a:ext cx="8153400" cy="32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3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0D49-C057-1646-9379-61BDF3C4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Closure in JQuery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EA894-8A15-794F-BDD5-3C2CCC3EB2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F4CF9-5F3A-4D4A-A8A0-B473C01E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2" y="1454435"/>
            <a:ext cx="9144000" cy="279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56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BEB1-B2AF-C64C-B7CB-E6B7C604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975"/>
            <a:ext cx="6400800" cy="857400"/>
          </a:xfrm>
        </p:spPr>
        <p:txBody>
          <a:bodyPr/>
          <a:lstStyle/>
          <a:p>
            <a:r>
              <a:rPr lang="en-VN" dirty="0"/>
              <a:t>Closure can access variable of outer function when outer function return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D25508-10D8-D544-86CA-304825D2F3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D8EEB-C3F1-5640-9FA2-AD816A95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130"/>
            <a:ext cx="7620000" cy="374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99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05E1C-C9B8-DC46-8A3C-F478B329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What is Variable?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25807-8861-6B4B-82A4-6EEF548D5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72300"/>
            <a:ext cx="5410200" cy="3155100"/>
          </a:xfrm>
        </p:spPr>
        <p:txBody>
          <a:bodyPr/>
          <a:lstStyle/>
          <a:p>
            <a:pPr lvl="1"/>
            <a:r>
              <a:rPr lang="en-US" dirty="0"/>
              <a:t>﻿A script will have to temporarily store the bits of information it needs to do its job. It can store this data in variables.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8214A8-DDE4-6246-A568-0FB8C450FB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3856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9AB38-2184-964A-BA84-C76B23032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5138700" cy="857400"/>
          </a:xfrm>
        </p:spPr>
        <p:txBody>
          <a:bodyPr/>
          <a:lstStyle/>
          <a:p>
            <a:r>
              <a:rPr lang="en-VN" dirty="0"/>
              <a:t>Condition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40C68-1A6F-3C44-8E93-3CAFB0BE0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1F510D-73BD-DE4F-AFBC-CAD4BC5D7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7454"/>
            <a:ext cx="5401573" cy="380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98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D04A-A192-4D4A-90F7-C457334F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16" y="133350"/>
            <a:ext cx="5138700" cy="857400"/>
          </a:xfrm>
        </p:spPr>
        <p:txBody>
          <a:bodyPr/>
          <a:lstStyle/>
          <a:p>
            <a:r>
              <a:rPr lang="en-VN" dirty="0"/>
              <a:t>Switch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2695D-E7BF-9D40-9452-A9D039ED4A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C3CA63-A722-614C-BF79-166D1F769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95833"/>
            <a:ext cx="3617573" cy="38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79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CF39-FC7C-F945-9B5D-6587F0D7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01" y="133350"/>
            <a:ext cx="5138700" cy="857400"/>
          </a:xfrm>
        </p:spPr>
        <p:txBody>
          <a:bodyPr/>
          <a:lstStyle/>
          <a:p>
            <a:r>
              <a:rPr lang="en-VN" dirty="0"/>
              <a:t>Loops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A7D61-3E78-354C-A899-3047CC2D9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D584C-D956-FD40-BF59-8095BF1F0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23950"/>
            <a:ext cx="7620000" cy="341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61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66CC6-8A6A-334E-B14D-1DC95FD8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Loop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FC3F2-04FB-7141-BD25-59A575E732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A7799-D40D-7F48-91EB-60FDC9825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57350"/>
            <a:ext cx="7489646" cy="312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77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3CC94-0F33-2E48-AB8D-19785C57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Loop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07E4D-E31B-E147-B3D7-6EC3E7C30B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4C20FB-4EC4-0943-ACB9-C9522DED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03" y="1444375"/>
            <a:ext cx="8001000" cy="33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50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500E-C790-F941-A194-92A182BD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150"/>
            <a:ext cx="5138700" cy="857400"/>
          </a:xfrm>
        </p:spPr>
        <p:txBody>
          <a:bodyPr/>
          <a:lstStyle/>
          <a:p>
            <a:r>
              <a:rPr lang="en-VN" dirty="0"/>
              <a:t>Error Object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B5F79-C19E-4B4A-8424-041979B41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21950"/>
            <a:ext cx="5486400" cy="1064000"/>
          </a:xfrm>
        </p:spPr>
        <p:txBody>
          <a:bodyPr/>
          <a:lstStyle/>
          <a:p>
            <a:r>
              <a:rPr lang="en-US" dirty="0"/>
              <a:t>﻿Error objects can help you find where your mistakes are and browsers have tools to help you read them.</a:t>
            </a:r>
          </a:p>
          <a:p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15755-AA5B-D44E-B2ED-4D6FC8187D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6C53B-ACAD-A04F-B81A-F1E9781F4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3" y="1885950"/>
            <a:ext cx="5755767" cy="30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26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912C-0EF8-C54F-A5D9-69380DB3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50"/>
            <a:ext cx="5138700" cy="857400"/>
          </a:xfrm>
        </p:spPr>
        <p:txBody>
          <a:bodyPr/>
          <a:lstStyle/>
          <a:p>
            <a:r>
              <a:rPr lang="en-VN" dirty="0"/>
              <a:t>Error Objects continued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276CB-C4C6-614E-B0AE-A67BC843DA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B9A529-F835-8348-82FA-60A1EE848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81150"/>
            <a:ext cx="4807611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10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3DBE-BC62-BA47-8D8B-38960CD3C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Debug on Chrome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29B17-46ED-BC40-81CD-AA11632F2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72300"/>
            <a:ext cx="5257800" cy="3155100"/>
          </a:xfrm>
        </p:spPr>
        <p:txBody>
          <a:bodyPr/>
          <a:lstStyle/>
          <a:p>
            <a:r>
              <a:rPr lang="en-VN" dirty="0"/>
              <a:t>How to look at error on Chrome</a:t>
            </a:r>
          </a:p>
          <a:p>
            <a:r>
              <a:rPr lang="en-VN" dirty="0"/>
              <a:t>Typing in the console</a:t>
            </a:r>
          </a:p>
          <a:p>
            <a:r>
              <a:rPr lang="en-VN" dirty="0"/>
              <a:t>Loging data to the console</a:t>
            </a:r>
          </a:p>
          <a:p>
            <a:r>
              <a:rPr lang="en-VN" dirty="0"/>
              <a:t>Breakpoints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2F452-69E1-2E46-AC14-E1F521F0AD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9929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2200-92B3-844A-98CC-09415988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Handling Exception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822D2-F87A-C849-A225-B1EF5BD6DB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6FC55-8EDB-FC4C-A0EF-EDF31FCE5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07950"/>
            <a:ext cx="5783762" cy="292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00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9C01-7640-2148-8E3F-3E39EC69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Try, Catch, Finally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D12D1-C6EF-E54B-8598-A144083841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1D85F-7CA1-2E4F-B738-F98523D18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59905"/>
            <a:ext cx="523882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14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5E00-0C26-7D48-AD14-F9705C583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Variable : How to declare them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74BD74-769C-7F4A-AEBE-F7A89E478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52550"/>
            <a:ext cx="5715000" cy="33092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C1DBD-A71B-0140-8397-E133E1998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3532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514350"/>
            <a:ext cx="3891300" cy="1159800"/>
          </a:xfrm>
        </p:spPr>
        <p:txBody>
          <a:bodyPr/>
          <a:lstStyle/>
          <a:p>
            <a:r>
              <a:rPr lang="en-US" dirty="0"/>
              <a:t>Summary and Tasks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A9FE66-B4A0-D941-9B5A-B9745A31B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0236" y="1799215"/>
            <a:ext cx="3891300" cy="784800"/>
          </a:xfrm>
        </p:spPr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908813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F987-7496-5540-BEA7-F1B7DF0DE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Variables : How to assign them a value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760A9-23BE-594E-BF7D-2A6F87BA4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337" y="1437312"/>
            <a:ext cx="5138700" cy="3155100"/>
          </a:xfrm>
        </p:spPr>
        <p:txBody>
          <a:bodyPr/>
          <a:lstStyle/>
          <a:p>
            <a:r>
              <a:rPr lang="en-VN" dirty="0"/>
              <a:t>One you have created a vairable, you can tell it what information you would like it to store for you : </a:t>
            </a:r>
            <a:r>
              <a:rPr lang="en-VN" b="1" dirty="0"/>
              <a:t>Assign a value to ther variable</a:t>
            </a:r>
          </a:p>
          <a:p>
            <a:endParaRPr lang="en-V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FD012-AD13-834D-9D9E-0528673A0D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E0F4E2-6066-454E-8DD2-2E4391354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50" y="2569401"/>
            <a:ext cx="4038600" cy="251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55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2DC4-D247-A44C-AB44-4057C65F4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13D53-78E1-A643-A4CD-A05D039512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560DD4-63C6-7045-B1A3-92AA81337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767"/>
            <a:ext cx="5584672" cy="12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06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AF31B-4FC7-584B-A254-9128292C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Using a variable to store a number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AE800-8226-3841-B755-E2BC49C69E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B4CE9-098D-854E-9ACA-592D878CC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4519"/>
            <a:ext cx="5410200" cy="309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95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5735-95E2-1844-B624-45FDC028B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Using a variable to store a string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FB71F-990F-7F4D-8235-9F159D16B4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A77787-B4E8-DB49-AE9A-6B47188CE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4375"/>
            <a:ext cx="5463849" cy="312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110A-9EAA-B547-A3F3-A8E6A2CE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Using quotes inside a String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71F55-FF8A-B245-AB0F-2CDCC6DA9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30E32-7D28-5645-BF61-24B8F3639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8375"/>
            <a:ext cx="5324231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70735"/>
      </p:ext>
    </p:extLst>
  </p:cSld>
  <p:clrMapOvr>
    <a:masterClrMapping/>
  </p:clrMapOvr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479</Words>
  <Application>Microsoft Macintosh PowerPoint</Application>
  <PresentationFormat>On-screen Show (16:9)</PresentationFormat>
  <Paragraphs>102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Barlow Light</vt:lpstr>
      <vt:lpstr>Calibri</vt:lpstr>
      <vt:lpstr>Arial</vt:lpstr>
      <vt:lpstr>Miriam Libre</vt:lpstr>
      <vt:lpstr>Times New Roman</vt:lpstr>
      <vt:lpstr>Barlow</vt:lpstr>
      <vt:lpstr>Roderigo template</vt:lpstr>
      <vt:lpstr>JavaScript Programing</vt:lpstr>
      <vt:lpstr>Content</vt:lpstr>
      <vt:lpstr>What is Variable?</vt:lpstr>
      <vt:lpstr>Variable : How to declare them</vt:lpstr>
      <vt:lpstr>Variables : How to assign them a value</vt:lpstr>
      <vt:lpstr>Data types</vt:lpstr>
      <vt:lpstr>Using a variable to store a number</vt:lpstr>
      <vt:lpstr>Using a variable to store a string</vt:lpstr>
      <vt:lpstr>Using quotes inside a String</vt:lpstr>
      <vt:lpstr>Using a Variable to store a boolean</vt:lpstr>
      <vt:lpstr>Shorthand for creating variables</vt:lpstr>
      <vt:lpstr>Changing the value of a variable</vt:lpstr>
      <vt:lpstr>Rules for naming variables</vt:lpstr>
      <vt:lpstr>Rules for naming variables</vt:lpstr>
      <vt:lpstr>ARRAYS</vt:lpstr>
      <vt:lpstr>Creating an array</vt:lpstr>
      <vt:lpstr>Values in Arrays</vt:lpstr>
      <vt:lpstr>Values in Arrays</vt:lpstr>
      <vt:lpstr>Access and change value in array</vt:lpstr>
      <vt:lpstr>Operators</vt:lpstr>
      <vt:lpstr>Arithmetic Operators</vt:lpstr>
      <vt:lpstr>Function</vt:lpstr>
      <vt:lpstr>Calling function</vt:lpstr>
      <vt:lpstr>Declaring functions that need information</vt:lpstr>
      <vt:lpstr>Closure</vt:lpstr>
      <vt:lpstr>Closure</vt:lpstr>
      <vt:lpstr>Closure example</vt:lpstr>
      <vt:lpstr>Closure in JQuery</vt:lpstr>
      <vt:lpstr>Closure can access variable of outer function when outer function return</vt:lpstr>
      <vt:lpstr>Condition</vt:lpstr>
      <vt:lpstr>Switch statement</vt:lpstr>
      <vt:lpstr>Loops</vt:lpstr>
      <vt:lpstr>Loop</vt:lpstr>
      <vt:lpstr>Loop</vt:lpstr>
      <vt:lpstr>Error Object</vt:lpstr>
      <vt:lpstr>Error Objects continued</vt:lpstr>
      <vt:lpstr>Debug on Chrome</vt:lpstr>
      <vt:lpstr>Handling Exception</vt:lpstr>
      <vt:lpstr>Try, Catch, Finally</vt:lpstr>
      <vt:lpstr>Summary and 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UI Framework: Flutter</dc:title>
  <cp:lastModifiedBy>Microsoft Office User</cp:lastModifiedBy>
  <cp:revision>75</cp:revision>
  <dcterms:modified xsi:type="dcterms:W3CDTF">2021-01-10T14:16:44Z</dcterms:modified>
</cp:coreProperties>
</file>